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6" r:id="rId3"/>
    <p:sldId id="258" r:id="rId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163" autoAdjust="0"/>
  </p:normalViewPr>
  <p:slideViewPr>
    <p:cSldViewPr snapToGrid="0">
      <p:cViewPr varScale="1">
        <p:scale>
          <a:sx n="85" d="100"/>
          <a:sy n="85" d="100"/>
        </p:scale>
        <p:origin x="15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64E20-C9F6-4B08-AF68-7CC5F8AAB3F2}" type="datetimeFigureOut">
              <a:rPr lang="da-DK" smtClean="0"/>
              <a:t>10-08-2023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A8A44-3D32-4BAB-AD5E-5A7B7A7E1C21}" type="slidenum">
              <a:rPr lang="da-DK" smtClean="0"/>
              <a:t>‹nr.›</a:t>
            </a:fld>
            <a:endParaRPr lang="da-DK"/>
          </a:p>
        </p:txBody>
      </p:sp>
    </p:spTree>
    <p:extLst>
      <p:ext uri="{BB962C8B-B14F-4D97-AF65-F5344CB8AC3E}">
        <p14:creationId xmlns:p14="http://schemas.microsoft.com/office/powerpoint/2010/main" val="168302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Brug gerne følgende som inspiration til menigheden</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Børnene er kirkens fremtid. Men vi må ikke glemme, at de også er kirkens nutid! Danmarks Folkekirkelige Søndagsskoler ønsker at inspirere og udruste alle, der vil fortælle kirkens budskab til børnene. Det kan være i kirke, i klub og på lejr. Hundredvis af steder hjælper Søndagsskolernes konsulenter og materialer med at formidle evangeliet til børnene. Støt gerne dette vigtige arbejde, så vi kan give det største til de mindste; nemlig Jesus til børnene. Tak for enhver gave - fx via </a:t>
            </a:r>
            <a:r>
              <a:rPr lang="da-DK" sz="1200" b="0" i="0" kern="1200" dirty="0" err="1" smtClean="0">
                <a:solidFill>
                  <a:schemeClr val="tx1"/>
                </a:solidFill>
                <a:effectLst/>
                <a:latin typeface="+mn-lt"/>
                <a:ea typeface="+mn-ea"/>
                <a:cs typeface="+mn-cs"/>
              </a:rPr>
              <a:t>MobilePay</a:t>
            </a:r>
            <a:r>
              <a:rPr lang="da-DK" sz="1200" b="0" i="0" kern="1200" dirty="0" smtClean="0">
                <a:solidFill>
                  <a:schemeClr val="tx1"/>
                </a:solidFill>
                <a:effectLst/>
                <a:latin typeface="+mn-lt"/>
                <a:ea typeface="+mn-ea"/>
                <a:cs typeface="+mn-cs"/>
              </a:rPr>
              <a:t> 88 677.</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t>
            </a:r>
          </a:p>
          <a:p>
            <a:endParaRPr lang="da-DK" sz="1200" b="0" i="0" kern="1200" dirty="0" smtClean="0">
              <a:solidFill>
                <a:schemeClr val="tx1"/>
              </a:solidFill>
              <a:effectLst/>
              <a:latin typeface="+mn-lt"/>
              <a:ea typeface="+mn-ea"/>
              <a:cs typeface="+mn-cs"/>
            </a:endParaRPr>
          </a:p>
          <a:p>
            <a:r>
              <a:rPr lang="da-DK" sz="1200" b="1" i="0" kern="1200" dirty="0" smtClean="0">
                <a:solidFill>
                  <a:schemeClr val="tx1"/>
                </a:solidFill>
                <a:effectLst/>
                <a:latin typeface="+mn-lt"/>
                <a:ea typeface="+mn-ea"/>
                <a:cs typeface="+mn-cs"/>
              </a:rPr>
              <a:t>Kollekt til DFS kan indsættes på vores konto</a:t>
            </a:r>
            <a:r>
              <a:rPr lang="da-DK" dirty="0" smtClean="0"/>
              <a:t/>
            </a:r>
            <a:br>
              <a:rPr lang="da-DK" dirty="0" smtClean="0"/>
            </a:br>
            <a:r>
              <a:rPr lang="da-DK" sz="1200" b="0" i="0" kern="1200" dirty="0" err="1" smtClean="0">
                <a:solidFill>
                  <a:schemeClr val="tx1"/>
                </a:solidFill>
                <a:effectLst/>
                <a:latin typeface="+mn-lt"/>
                <a:ea typeface="+mn-ea"/>
                <a:cs typeface="+mn-cs"/>
              </a:rPr>
              <a:t>Konto</a:t>
            </a:r>
            <a:r>
              <a:rPr lang="da-DK" sz="1200" b="0" i="0" kern="1200" dirty="0" smtClean="0">
                <a:solidFill>
                  <a:schemeClr val="tx1"/>
                </a:solidFill>
                <a:effectLst/>
                <a:latin typeface="+mn-lt"/>
                <a:ea typeface="+mn-ea"/>
                <a:cs typeface="+mn-cs"/>
              </a:rPr>
              <a:t> 7170 - 2257453</a:t>
            </a:r>
            <a:r>
              <a:rPr lang="da-DK" dirty="0" smtClean="0"/>
              <a:t/>
            </a:r>
            <a:br>
              <a:rPr lang="da-DK" dirty="0" smtClean="0"/>
            </a:br>
            <a:r>
              <a:rPr lang="da-DK" sz="1200" b="0" i="0" kern="1200" dirty="0" smtClean="0">
                <a:solidFill>
                  <a:schemeClr val="tx1"/>
                </a:solidFill>
                <a:effectLst/>
                <a:latin typeface="+mn-lt"/>
                <a:ea typeface="+mn-ea"/>
                <a:cs typeface="+mn-cs"/>
              </a:rPr>
              <a:t>Mrk. </a:t>
            </a:r>
            <a:r>
              <a:rPr lang="da-DK" sz="1200" b="0" i="1" kern="1200" dirty="0" smtClean="0">
                <a:solidFill>
                  <a:schemeClr val="tx1"/>
                </a:solidFill>
                <a:effectLst/>
                <a:latin typeface="+mn-lt"/>
                <a:ea typeface="+mn-ea"/>
                <a:cs typeface="+mn-cs"/>
              </a:rPr>
              <a:t>Kirkekollekt + kirkens navn</a:t>
            </a:r>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Få mere inspiration på https://soendagsskoler.dk/stoet/kollekt-til-dfs</a:t>
            </a:r>
            <a:endParaRPr lang="da-DK" dirty="0"/>
          </a:p>
        </p:txBody>
      </p:sp>
      <p:sp>
        <p:nvSpPr>
          <p:cNvPr id="4" name="Pladsholder til slidenummer 3"/>
          <p:cNvSpPr>
            <a:spLocks noGrp="1"/>
          </p:cNvSpPr>
          <p:nvPr>
            <p:ph type="sldNum" sz="quarter" idx="10"/>
          </p:nvPr>
        </p:nvSpPr>
        <p:spPr/>
        <p:txBody>
          <a:bodyPr/>
          <a:lstStyle/>
          <a:p>
            <a:fld id="{B9AA8A44-3D32-4BAB-AD5E-5A7B7A7E1C21}" type="slidenum">
              <a:rPr lang="da-DK" smtClean="0"/>
              <a:t>1</a:t>
            </a:fld>
            <a:endParaRPr lang="da-DK"/>
          </a:p>
        </p:txBody>
      </p:sp>
    </p:spTree>
    <p:extLst>
      <p:ext uri="{BB962C8B-B14F-4D97-AF65-F5344CB8AC3E}">
        <p14:creationId xmlns:p14="http://schemas.microsoft.com/office/powerpoint/2010/main" val="210529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9AA8A44-3D32-4BAB-AD5E-5A7B7A7E1C21}" type="slidenum">
              <a:rPr lang="da-DK" smtClean="0"/>
              <a:t>2</a:t>
            </a:fld>
            <a:endParaRPr lang="da-DK"/>
          </a:p>
        </p:txBody>
      </p:sp>
    </p:spTree>
    <p:extLst>
      <p:ext uri="{BB962C8B-B14F-4D97-AF65-F5344CB8AC3E}">
        <p14:creationId xmlns:p14="http://schemas.microsoft.com/office/powerpoint/2010/main" val="62465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6430731-3A4F-4070-AB56-3609FC280C9C}" type="datetimeFigureOut">
              <a:rPr lang="da-DK" smtClean="0"/>
              <a:t>09-08-2023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236733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6430731-3A4F-4070-AB56-3609FC280C9C}" type="datetimeFigureOut">
              <a:rPr lang="da-DK" smtClean="0"/>
              <a:t>09-08-2023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346885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6430731-3A4F-4070-AB56-3609FC280C9C}" type="datetimeFigureOut">
              <a:rPr lang="da-DK" smtClean="0"/>
              <a:t>09-08-2023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363318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6430731-3A4F-4070-AB56-3609FC280C9C}" type="datetimeFigureOut">
              <a:rPr lang="da-DK" smtClean="0"/>
              <a:t>09-08-2023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190924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66430731-3A4F-4070-AB56-3609FC280C9C}" type="datetimeFigureOut">
              <a:rPr lang="da-DK" smtClean="0"/>
              <a:t>09-08-2023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294283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6430731-3A4F-4070-AB56-3609FC280C9C}" type="datetimeFigureOut">
              <a:rPr lang="da-DK" smtClean="0"/>
              <a:t>09-08-2023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418309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6430731-3A4F-4070-AB56-3609FC280C9C}" type="datetimeFigureOut">
              <a:rPr lang="da-DK" smtClean="0"/>
              <a:t>09-08-2023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345874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66430731-3A4F-4070-AB56-3609FC280C9C}" type="datetimeFigureOut">
              <a:rPr lang="da-DK" smtClean="0"/>
              <a:t>09-08-2023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175910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6430731-3A4F-4070-AB56-3609FC280C9C}" type="datetimeFigureOut">
              <a:rPr lang="da-DK" smtClean="0"/>
              <a:t>09-08-2023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188761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66430731-3A4F-4070-AB56-3609FC280C9C}" type="datetimeFigureOut">
              <a:rPr lang="da-DK" smtClean="0"/>
              <a:t>09-08-2023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305566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66430731-3A4F-4070-AB56-3609FC280C9C}" type="datetimeFigureOut">
              <a:rPr lang="da-DK" smtClean="0"/>
              <a:t>09-08-2023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B563B0C8-8FA3-4740-BF60-BA75BEA3C610}" type="slidenum">
              <a:rPr lang="da-DK" smtClean="0"/>
              <a:t>‹nr.›</a:t>
            </a:fld>
            <a:endParaRPr lang="da-DK"/>
          </a:p>
        </p:txBody>
      </p:sp>
    </p:spTree>
    <p:extLst>
      <p:ext uri="{BB962C8B-B14F-4D97-AF65-F5344CB8AC3E}">
        <p14:creationId xmlns:p14="http://schemas.microsoft.com/office/powerpoint/2010/main" val="77832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30731-3A4F-4070-AB56-3609FC280C9C}" type="datetimeFigureOut">
              <a:rPr lang="da-DK" smtClean="0"/>
              <a:t>09-08-2023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3B0C8-8FA3-4740-BF60-BA75BEA3C610}" type="slidenum">
              <a:rPr lang="da-DK" smtClean="0"/>
              <a:t>‹nr.›</a:t>
            </a:fld>
            <a:endParaRPr lang="da-DK"/>
          </a:p>
        </p:txBody>
      </p:sp>
    </p:spTree>
    <p:extLst>
      <p:ext uri="{BB962C8B-B14F-4D97-AF65-F5344CB8AC3E}">
        <p14:creationId xmlns:p14="http://schemas.microsoft.com/office/powerpoint/2010/main" val="252712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98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2311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3177868"/>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1087</TotalTime>
  <Words>136</Words>
  <Application>Microsoft Office PowerPoint</Application>
  <PresentationFormat>Widescreen</PresentationFormat>
  <Paragraphs>11</Paragraphs>
  <Slides>3</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vt:i4>
      </vt:variant>
    </vt:vector>
  </HeadingPairs>
  <TitlesOfParts>
    <vt:vector size="7" baseType="lpstr">
      <vt:lpstr>Arial</vt:lpstr>
      <vt:lpstr>Calibri</vt:lpstr>
      <vt:lpstr>Calibri Light</vt:lpstr>
      <vt:lpstr>Office-tema</vt:lpstr>
      <vt:lpstr>PowerPoint-præsentation</vt:lpstr>
      <vt:lpstr>PowerPoint-præsentation</vt:lpstr>
      <vt:lpstr>PowerPoint-præsentation</vt:lpstr>
    </vt:vector>
  </TitlesOfParts>
  <Company>IMH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STØT SØNDAGSSKOLERNE MOBILEPAY 88 677</dc:title>
  <dc:creator>Henrik T. Nielsen</dc:creator>
  <cp:lastModifiedBy>Henrik T. Nielsen</cp:lastModifiedBy>
  <cp:revision>4</cp:revision>
  <dcterms:created xsi:type="dcterms:W3CDTF">2023-08-09T13:53:54Z</dcterms:created>
  <dcterms:modified xsi:type="dcterms:W3CDTF">2023-08-10T08:01:02Z</dcterms:modified>
</cp:coreProperties>
</file>